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9" r:id="rId7"/>
    <p:sldId id="264" r:id="rId8"/>
    <p:sldId id="265" r:id="rId9"/>
    <p:sldId id="263" r:id="rId10"/>
    <p:sldId id="258" r:id="rId11"/>
    <p:sldId id="266" r:id="rId12"/>
    <p:sldId id="267" r:id="rId13"/>
    <p:sldId id="268" r:id="rId14"/>
  </p:sldIdLst>
  <p:sldSz cx="9144000" cy="6858000" type="screen4x3"/>
  <p:notesSz cx="7315200" cy="9601200"/>
  <p:embeddedFontLst>
    <p:embeddedFont>
      <p:font typeface="Copperplate Gothic Bold" panose="020E0705020206020404" pitchFamily="34" charset="0"/>
      <p:regular r:id="rId17"/>
    </p:embeddedFont>
    <p:embeddedFont>
      <p:font typeface="Georgia" panose="02040502050405020303" pitchFamily="18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26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642">
              <a:defRPr sz="1200"/>
            </a:lvl1pPr>
          </a:lstStyle>
          <a:p>
            <a:r>
              <a:rPr lang="en-US" sz="1000"/>
              <a:t>Spring 2023 Gospel Meeting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128" y="0"/>
            <a:ext cx="3169425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642">
              <a:defRPr sz="1200"/>
            </a:lvl1pPr>
          </a:lstStyle>
          <a:p>
            <a:r>
              <a:rPr lang="en-US" sz="1000"/>
              <a:t>4/25/2023 pm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830"/>
            <a:ext cx="3169426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642">
              <a:defRPr sz="1200"/>
            </a:lvl1pPr>
          </a:lstStyle>
          <a:p>
            <a:r>
              <a:rPr lang="en-US" sz="1000"/>
              <a:t>Drew Forrest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128" y="9119830"/>
            <a:ext cx="3169425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642">
              <a:defRPr sz="1200"/>
            </a:lvl1pPr>
          </a:lstStyle>
          <a:p>
            <a:fld id="{3885A4AB-7ED1-4D63-ACED-328D43189506}" type="slidenum">
              <a:rPr lang="en-US" sz="100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26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642">
              <a:defRPr sz="1200"/>
            </a:lvl1pPr>
          </a:lstStyle>
          <a:p>
            <a:r>
              <a:rPr lang="en-US"/>
              <a:t>Spring 2023 Gospel Meeting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128" y="0"/>
            <a:ext cx="3169425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642">
              <a:defRPr sz="1200"/>
            </a:lvl1pPr>
          </a:lstStyle>
          <a:p>
            <a:r>
              <a:rPr lang="en-US"/>
              <a:t>4/25/2023 pm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802187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027" y="4559916"/>
            <a:ext cx="5853148" cy="4320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830"/>
            <a:ext cx="3169426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642">
              <a:defRPr sz="1200"/>
            </a:lvl1pPr>
          </a:lstStyle>
          <a:p>
            <a:r>
              <a:rPr lang="en-US"/>
              <a:t>Drew Forrest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128" y="9119830"/>
            <a:ext cx="3169425" cy="47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642">
              <a:defRPr sz="1200"/>
            </a:lvl1pPr>
          </a:lstStyle>
          <a:p>
            <a:fld id="{D1107D12-83D9-42A6-901B-FC6DDE70F1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4954A-B38B-41D7-8BC9-14BC15E80753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865343-CD2C-FD17-4EC6-7829EF7491A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4/25/2023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59662-993B-972E-0438-60CFA32265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Drew Forrest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29FA2AB-0C51-4085-3B98-26ED8E1FA58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Spring 2023 Gospel Meeting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52503-CB3A-41C5-B97A-E1ED9A009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6F535-A8AC-4965-BD57-0A72BB03B6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431B3-9E7C-4124-B6F0-B9E0EB1CD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E03407-381A-4FD6-878C-C30E8882C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75E37-E598-44EC-AB14-981865C292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20DF1-F6D5-4A12-A341-A55E707C1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F79A5-3CCB-4C2E-9D48-D5852E78BE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4EC4C-4426-4D60-9F95-BE808D4A21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C921E-EADE-4A5A-A3A8-4DA5850C55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C6C7B-0979-411F-9EBB-8DA06AE772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F1EB1-11E1-44DB-B423-78F009B8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66B78-B1DF-4DE7-8044-2E2C0AF740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24FD8B-2E91-4AFF-8049-DEC21DF116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opperplate Gothic Bold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2501"/>
            <a:ext cx="7772400" cy="1862048"/>
          </a:xfrm>
        </p:spPr>
        <p:txBody>
          <a:bodyPr>
            <a:spAutoFit/>
          </a:bodyPr>
          <a:lstStyle/>
          <a:p>
            <a:r>
              <a:rPr lang="en-US" sz="11500" dirty="0"/>
              <a:t>EXCUSE</a:t>
            </a:r>
            <a:endParaRPr lang="en-US" sz="8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7848600" cy="3581400"/>
          </a:xfrm>
        </p:spPr>
        <p:txBody>
          <a:bodyPr>
            <a:spAutoFit/>
          </a:bodyPr>
          <a:lstStyle/>
          <a:p>
            <a:r>
              <a:rPr lang="en-US" sz="3600" b="1" dirty="0"/>
              <a:t>Original – “to give a defense or reason for something.”</a:t>
            </a:r>
          </a:p>
          <a:p>
            <a:r>
              <a:rPr lang="en-US" sz="3600" b="1" dirty="0"/>
              <a:t>Current – “an unjustified or false reason for something, a false reason given to cover up the real reason.”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6200"/>
            <a:ext cx="8153400" cy="2800767"/>
          </a:xfrm>
        </p:spPr>
        <p:txBody>
          <a:bodyPr>
            <a:spAutoFit/>
          </a:bodyPr>
          <a:lstStyle/>
          <a:p>
            <a:r>
              <a:rPr lang="en-US" dirty="0"/>
              <a:t>Excuses Say We Don’t Care to Serve The Lord and He Is Unworthy of Reverence and Respect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735" y="3276600"/>
            <a:ext cx="8610600" cy="2840778"/>
          </a:xfr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3800" b="1" dirty="0"/>
              <a:t>Malachi 1:6, “Where is My honor? … Where is My reverence?”</a:t>
            </a:r>
          </a:p>
          <a:p>
            <a:pPr algn="l">
              <a:lnSpc>
                <a:spcPct val="90000"/>
              </a:lnSpc>
            </a:pPr>
            <a:r>
              <a:rPr lang="en-US" sz="3800" b="1" dirty="0"/>
              <a:t>Luke 6:46, “call Me Lord, Lord and do not do the things which I say.”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6337"/>
            <a:ext cx="8153400" cy="1754326"/>
          </a:xfrm>
        </p:spPr>
        <p:txBody>
          <a:bodyPr>
            <a:spAutoFit/>
          </a:bodyPr>
          <a:lstStyle/>
          <a:p>
            <a:r>
              <a:rPr lang="en-US" sz="5400" dirty="0"/>
              <a:t>Sad Conclusion For All Excuse Makers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2827" y="2514600"/>
            <a:ext cx="8077200" cy="4114800"/>
          </a:xfrm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4800" b="1" dirty="0"/>
              <a:t>Romans 1:20</a:t>
            </a:r>
          </a:p>
          <a:p>
            <a:pPr algn="l">
              <a:lnSpc>
                <a:spcPct val="90000"/>
              </a:lnSpc>
            </a:pPr>
            <a:r>
              <a:rPr lang="en-US" sz="4800" b="1" dirty="0"/>
              <a:t>Romans 2:1</a:t>
            </a:r>
          </a:p>
          <a:p>
            <a:pPr algn="l">
              <a:lnSpc>
                <a:spcPct val="90000"/>
              </a:lnSpc>
            </a:pPr>
            <a:r>
              <a:rPr lang="en-US" sz="4800" b="1" dirty="0"/>
              <a:t>Luke 14:21, 24</a:t>
            </a:r>
          </a:p>
          <a:p>
            <a:pPr algn="l">
              <a:lnSpc>
                <a:spcPct val="90000"/>
              </a:lnSpc>
            </a:pPr>
            <a:r>
              <a:rPr lang="en-US" sz="4800" b="1" dirty="0"/>
              <a:t>Luke 13:24-27</a:t>
            </a:r>
          </a:p>
          <a:p>
            <a:pPr algn="l">
              <a:lnSpc>
                <a:spcPct val="90000"/>
              </a:lnSpc>
            </a:pPr>
            <a:r>
              <a:rPr lang="en-US" sz="4800" b="1" dirty="0"/>
              <a:t>Jude 14-15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45800"/>
            <a:ext cx="8153400" cy="5509200"/>
          </a:xfrm>
        </p:spPr>
        <p:txBody>
          <a:bodyPr>
            <a:spAutoFit/>
          </a:bodyPr>
          <a:lstStyle/>
          <a:p>
            <a:r>
              <a:rPr lang="en-US" sz="8800" dirty="0"/>
              <a:t>There is NO EXCUSE FOR SIN!</a:t>
            </a:r>
            <a:br>
              <a:rPr lang="en-US" sz="8800" dirty="0"/>
            </a:br>
            <a:r>
              <a:rPr lang="en-US" sz="8800" dirty="0"/>
              <a:t>PERIOD!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45800"/>
            <a:ext cx="8153400" cy="5509200"/>
          </a:xfrm>
        </p:spPr>
        <p:txBody>
          <a:bodyPr>
            <a:spAutoFit/>
          </a:bodyPr>
          <a:lstStyle/>
          <a:p>
            <a:r>
              <a:rPr lang="en-US" sz="8800" b="1" i="1" dirty="0">
                <a:latin typeface="+mn-lt"/>
              </a:rPr>
              <a:t>“What’s Your Excuse for Failure to Obey God?”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825"/>
            <a:ext cx="8382000" cy="1446550"/>
          </a:xfrm>
        </p:spPr>
        <p:txBody>
          <a:bodyPr>
            <a:spAutoFit/>
          </a:bodyPr>
          <a:lstStyle/>
          <a:p>
            <a:r>
              <a:rPr lang="en-US" dirty="0"/>
              <a:t>Excuse Making Old and Common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458200" cy="4462760"/>
          </a:xfrm>
        </p:spPr>
        <p:txBody>
          <a:bodyPr>
            <a:spAutoFit/>
          </a:bodyPr>
          <a:lstStyle/>
          <a:p>
            <a:r>
              <a:rPr lang="en-US" sz="3600" b="1" dirty="0"/>
              <a:t>Adam and Eve – Genesis 3:9-1</a:t>
            </a:r>
            <a:r>
              <a:rPr lang="en-US" sz="4400" b="1" dirty="0"/>
              <a:t>3</a:t>
            </a:r>
          </a:p>
          <a:p>
            <a:pPr lvl="1"/>
            <a:r>
              <a:rPr lang="en-US" sz="3200" b="1" dirty="0"/>
              <a:t>“The devil made me do it!”</a:t>
            </a:r>
          </a:p>
          <a:p>
            <a:r>
              <a:rPr lang="en-US" sz="3600" b="1" dirty="0"/>
              <a:t>Moses- Exodus 4:1, 10</a:t>
            </a:r>
            <a:endParaRPr lang="en-US" b="1" dirty="0"/>
          </a:p>
          <a:p>
            <a:pPr lvl="1"/>
            <a:r>
              <a:rPr lang="en-US" sz="3200" b="1" dirty="0"/>
              <a:t>“won’t believe him or listen”</a:t>
            </a:r>
          </a:p>
          <a:p>
            <a:pPr lvl="1"/>
            <a:r>
              <a:rPr lang="en-US" sz="3200" b="1" dirty="0"/>
              <a:t>“not a good speaker”</a:t>
            </a:r>
          </a:p>
          <a:p>
            <a:r>
              <a:rPr lang="en-US" sz="3600" b="1" dirty="0"/>
              <a:t>King Saul – 1 Samuel Chapter 15</a:t>
            </a:r>
          </a:p>
          <a:p>
            <a:pPr lvl="1"/>
            <a:r>
              <a:rPr lang="en-US" sz="3200" b="1" dirty="0"/>
              <a:t>“But the people …”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825"/>
            <a:ext cx="8382000" cy="1446550"/>
          </a:xfrm>
        </p:spPr>
        <p:txBody>
          <a:bodyPr>
            <a:spAutoFit/>
          </a:bodyPr>
          <a:lstStyle/>
          <a:p>
            <a:r>
              <a:rPr lang="en-US" dirty="0"/>
              <a:t>A Parable to Combat Excuse Making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458200" cy="501675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Luke 14:16-24</a:t>
            </a:r>
          </a:p>
          <a:p>
            <a:pPr>
              <a:spcBef>
                <a:spcPts val="0"/>
              </a:spcBef>
            </a:pPr>
            <a:r>
              <a:rPr lang="en-US" b="1" dirty="0"/>
              <a:t>“they all with one accord began to make excuse.”</a:t>
            </a:r>
          </a:p>
          <a:p>
            <a:pPr>
              <a:spcBef>
                <a:spcPts val="0"/>
              </a:spcBef>
            </a:pPr>
            <a:r>
              <a:rPr lang="en-US" b="1" dirty="0"/>
              <a:t>Regarding Property (possessions) verse 18</a:t>
            </a:r>
          </a:p>
          <a:p>
            <a:pPr>
              <a:spcBef>
                <a:spcPts val="0"/>
              </a:spcBef>
            </a:pPr>
            <a:r>
              <a:rPr lang="en-US" b="1" dirty="0"/>
              <a:t>Regarding Business (livelihood)</a:t>
            </a:r>
            <a:br>
              <a:rPr lang="en-US" b="1" dirty="0"/>
            </a:br>
            <a:r>
              <a:rPr lang="en-US" b="1" dirty="0"/>
              <a:t>verse 19; cf. John 6:27</a:t>
            </a:r>
          </a:p>
          <a:p>
            <a:pPr>
              <a:spcBef>
                <a:spcPts val="0"/>
              </a:spcBef>
            </a:pPr>
            <a:r>
              <a:rPr lang="en-US" b="1" dirty="0"/>
              <a:t>Concerning Family (relationships) verse 20</a:t>
            </a:r>
          </a:p>
          <a:p>
            <a:pPr>
              <a:spcBef>
                <a:spcPts val="0"/>
              </a:spcBef>
            </a:pPr>
            <a:r>
              <a:rPr lang="en-US" b="1" dirty="0"/>
              <a:t>Luke 10:41-42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8679"/>
            <a:ext cx="8382000" cy="769441"/>
          </a:xfrm>
        </p:spPr>
        <p:txBody>
          <a:bodyPr>
            <a:spAutoFit/>
          </a:bodyPr>
          <a:lstStyle/>
          <a:p>
            <a:r>
              <a:rPr lang="en-US" dirty="0"/>
              <a:t>Typical excuses today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73289"/>
            <a:ext cx="8458200" cy="563231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i="1" dirty="0"/>
              <a:t>“I can’t help it, it’s just the way I am, or the way I was born.”</a:t>
            </a:r>
          </a:p>
          <a:p>
            <a:pPr>
              <a:spcBef>
                <a:spcPts val="0"/>
              </a:spcBef>
            </a:pPr>
            <a:r>
              <a:rPr lang="en-US" sz="3600" b="1" dirty="0"/>
              <a:t>1 Corinthians 6:9-10</a:t>
            </a:r>
          </a:p>
          <a:p>
            <a:pPr>
              <a:spcBef>
                <a:spcPts val="0"/>
              </a:spcBef>
            </a:pPr>
            <a:r>
              <a:rPr lang="en-US" sz="3600" b="1" i="1" dirty="0"/>
              <a:t>“Born with a bad temper and just can’t help it.”</a:t>
            </a:r>
          </a:p>
          <a:p>
            <a:pPr>
              <a:spcBef>
                <a:spcPts val="0"/>
              </a:spcBef>
            </a:pPr>
            <a:r>
              <a:rPr lang="en-US" sz="3600" b="1" dirty="0"/>
              <a:t>James 1:19-20</a:t>
            </a:r>
          </a:p>
          <a:p>
            <a:pPr>
              <a:spcBef>
                <a:spcPts val="0"/>
              </a:spcBef>
            </a:pPr>
            <a:r>
              <a:rPr lang="en-US" sz="3600" b="1" i="1" dirty="0"/>
              <a:t>“Everyone else is doing it – wearing it. Everyone else is going.”</a:t>
            </a:r>
            <a:endParaRPr lang="en-US" sz="3600" b="1" dirty="0"/>
          </a:p>
          <a:p>
            <a:pPr>
              <a:spcBef>
                <a:spcPts val="0"/>
              </a:spcBef>
            </a:pPr>
            <a:r>
              <a:rPr lang="en-US" sz="3600" b="1" dirty="0"/>
              <a:t>Romans 12:2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8679"/>
            <a:ext cx="8382000" cy="769441"/>
          </a:xfrm>
        </p:spPr>
        <p:txBody>
          <a:bodyPr>
            <a:spAutoFit/>
          </a:bodyPr>
          <a:lstStyle/>
          <a:p>
            <a:r>
              <a:rPr lang="en-US" dirty="0"/>
              <a:t>Typical excuses today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3277"/>
            <a:ext cx="8458200" cy="5339923"/>
          </a:xfrm>
        </p:spPr>
        <p:txBody>
          <a:bodyPr>
            <a:spAutoFit/>
          </a:bodyPr>
          <a:lstStyle/>
          <a:p>
            <a:pPr marL="0">
              <a:spcBef>
                <a:spcPts val="0"/>
              </a:spcBef>
            </a:pPr>
            <a:r>
              <a:rPr lang="en-US" sz="3100" b="1" i="1" dirty="0"/>
              <a:t>“At least I’m not as bad as some people.”</a:t>
            </a:r>
          </a:p>
          <a:p>
            <a:pPr marL="0">
              <a:spcBef>
                <a:spcPts val="0"/>
              </a:spcBef>
            </a:pPr>
            <a:r>
              <a:rPr lang="en-US" sz="3100" b="1" i="1" dirty="0"/>
              <a:t>“I may be hateful to my wife, but at least I don’t beat her up.”</a:t>
            </a:r>
          </a:p>
          <a:p>
            <a:pPr marL="0">
              <a:spcBef>
                <a:spcPts val="0"/>
              </a:spcBef>
            </a:pPr>
            <a:r>
              <a:rPr lang="en-US" sz="3100" b="1" i="1" dirty="0"/>
              <a:t>“I don’t have time to teach the Bible to my kids, but at least I don’t let them go hungry.”</a:t>
            </a:r>
          </a:p>
          <a:p>
            <a:pPr marL="0">
              <a:spcBef>
                <a:spcPts val="0"/>
              </a:spcBef>
            </a:pPr>
            <a:r>
              <a:rPr lang="en-US" sz="3100" b="1" i="1" dirty="0"/>
              <a:t>“I’m not a Christian, but at least I’m not as bad as some Christians I know.”</a:t>
            </a:r>
          </a:p>
          <a:p>
            <a:pPr marL="0">
              <a:spcBef>
                <a:spcPts val="0"/>
              </a:spcBef>
            </a:pPr>
            <a:r>
              <a:rPr lang="en-US" sz="3100" b="1" i="1" dirty="0"/>
              <a:t>“I’m not a strong Christian, but not as bad as some hypocrites in the church.”</a:t>
            </a:r>
            <a:endParaRPr lang="en-US" sz="31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8600"/>
            <a:ext cx="8153400" cy="685800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0" b="1" i="0" u="none" strike="noStrike" kern="1200" cap="none" spc="0" normalizeH="0" baseline="0" noProof="0" dirty="0">
                <a:ln w="900" cmpd="sng">
                  <a:solidFill>
                    <a:srgbClr val="BBE0E3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BBE0E3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BBE0E3">
                      <a:satMod val="190000"/>
                      <a:tint val="100000"/>
                      <a:alpha val="74000"/>
                    </a:srgbClr>
                  </a:inn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Does Anyone Really Think God Will Accept These Excuses?</a:t>
            </a:r>
          </a:p>
        </p:txBody>
      </p:sp>
    </p:spTree>
    <p:extLst>
      <p:ext uri="{BB962C8B-B14F-4D97-AF65-F5344CB8AC3E}">
        <p14:creationId xmlns:p14="http://schemas.microsoft.com/office/powerpoint/2010/main" val="3301590843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8679"/>
            <a:ext cx="8382000" cy="769441"/>
          </a:xfrm>
        </p:spPr>
        <p:txBody>
          <a:bodyPr>
            <a:spAutoFit/>
          </a:bodyPr>
          <a:lstStyle/>
          <a:p>
            <a:r>
              <a:rPr lang="en-US" dirty="0"/>
              <a:t>Flimsy Excuses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6345"/>
            <a:ext cx="8458200" cy="5709255"/>
          </a:xfrm>
        </p:spPr>
        <p:txBody>
          <a:bodyPr>
            <a:spAutoFit/>
          </a:bodyPr>
          <a:lstStyle/>
          <a:p>
            <a:pPr marL="0">
              <a:spcBef>
                <a:spcPts val="0"/>
              </a:spcBef>
            </a:pPr>
            <a:r>
              <a:rPr lang="en-US" sz="3650" b="1" i="1" dirty="0"/>
              <a:t>“I didn’t feel well.”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“I was busy with …”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“My family …”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“My children …”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“Company kept me away.”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“The worship is not interesting.”</a:t>
            </a:r>
          </a:p>
          <a:p>
            <a:pPr>
              <a:spcBef>
                <a:spcPts val="0"/>
              </a:spcBef>
            </a:pPr>
            <a:r>
              <a:rPr lang="en-US" sz="3650" b="1" i="1" dirty="0"/>
              <a:t>“I’m not getting anything out of it.”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“The weather was bad …”</a:t>
            </a:r>
          </a:p>
          <a:p>
            <a:pPr marL="0">
              <a:spcBef>
                <a:spcPts val="0"/>
              </a:spcBef>
            </a:pPr>
            <a:r>
              <a:rPr lang="en-US" sz="3650" b="1" i="1" dirty="0"/>
              <a:t>“There’s too many hypocrites.”</a:t>
            </a:r>
            <a:endParaRPr lang="en-US" sz="365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8679"/>
            <a:ext cx="8382000" cy="769441"/>
          </a:xfrm>
        </p:spPr>
        <p:txBody>
          <a:bodyPr>
            <a:spAutoFit/>
          </a:bodyPr>
          <a:lstStyle/>
          <a:p>
            <a:r>
              <a:rPr lang="en-US" dirty="0"/>
              <a:t>Flimsy Excuses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77138"/>
            <a:ext cx="8458200" cy="5452262"/>
          </a:xfrm>
        </p:spPr>
        <p:txBody>
          <a:bodyPr>
            <a:spAutoFit/>
          </a:bodyPr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4300" b="1" i="1" dirty="0"/>
              <a:t>“Lord, I will serve you IF: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</a:pPr>
            <a:r>
              <a:rPr lang="en-US" sz="4300" b="1" i="1" dirty="0"/>
              <a:t>I feel well, not too busy with other things, the rest of my family does, I don’t have any little ones, company doesn’t come, the worship is interesting, I really enjoy it, the weather is good, all others are serving You.”</a:t>
            </a:r>
            <a:endParaRPr lang="en-US" sz="43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8600"/>
            <a:ext cx="8153400" cy="685800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85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Does Anyone Really Think God Will Accept These Excuses?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pperplate Gothic Bold"/>
        <a:ea typeface=""/>
        <a:cs typeface="Arial"/>
      </a:majorFont>
      <a:minorFont>
        <a:latin typeface="Georg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516</Words>
  <Application>Microsoft Office PowerPoint</Application>
  <PresentationFormat>On-screen Show (4:3)</PresentationFormat>
  <Paragraphs>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Copperplate Gothic Bold</vt:lpstr>
      <vt:lpstr>Arial</vt:lpstr>
      <vt:lpstr>Georgia</vt:lpstr>
      <vt:lpstr>Default Design</vt:lpstr>
      <vt:lpstr>EXCUSE</vt:lpstr>
      <vt:lpstr>Excuse Making Old and Common</vt:lpstr>
      <vt:lpstr>A Parable to Combat Excuse Making</vt:lpstr>
      <vt:lpstr>Typical excuses today</vt:lpstr>
      <vt:lpstr>Typical excuses today</vt:lpstr>
      <vt:lpstr>PowerPoint Presentation</vt:lpstr>
      <vt:lpstr>Flimsy Excuses</vt:lpstr>
      <vt:lpstr>Flimsy Excuses</vt:lpstr>
      <vt:lpstr>PowerPoint Presentation</vt:lpstr>
      <vt:lpstr>Excuses Say We Don’t Care to Serve The Lord and He Is Unworthy of Reverence and Respect</vt:lpstr>
      <vt:lpstr>Sad Conclusion For All Excuse Makers</vt:lpstr>
      <vt:lpstr>There is NO EXCUSE FOR SIN! PERIOD!</vt:lpstr>
      <vt:lpstr>“What’s Your Excuse for Failure to Obey God?”</vt:lpstr>
    </vt:vector>
  </TitlesOfParts>
  <Company>West Side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Veiled or Shining</dc:title>
  <dc:creator>Stan Cox</dc:creator>
  <cp:lastModifiedBy>Richard Lidh</cp:lastModifiedBy>
  <cp:revision>35</cp:revision>
  <cp:lastPrinted>2023-04-26T04:33:07Z</cp:lastPrinted>
  <dcterms:created xsi:type="dcterms:W3CDTF">2011-01-23T21:49:44Z</dcterms:created>
  <dcterms:modified xsi:type="dcterms:W3CDTF">2023-04-26T04:33:36Z</dcterms:modified>
</cp:coreProperties>
</file>